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0"/>
  </p:notesMasterIdLst>
  <p:sldIdLst>
    <p:sldId id="256" r:id="rId2"/>
    <p:sldId id="260" r:id="rId3"/>
    <p:sldId id="261" r:id="rId4"/>
    <p:sldId id="257" r:id="rId5"/>
    <p:sldId id="258" r:id="rId6"/>
    <p:sldId id="259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2905BD-0058-4603-B92E-ABA28FD07A14}" v="32" dt="2024-04-04T06:02:33.0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kki Botha" userId="d6bd490cd88c69b5" providerId="LiveId" clId="{842905BD-0058-4603-B92E-ABA28FD07A14}"/>
    <pc:docChg chg="undo custSel addSld delSld modSld sldOrd">
      <pc:chgData name="Nikki Botha" userId="d6bd490cd88c69b5" providerId="LiveId" clId="{842905BD-0058-4603-B92E-ABA28FD07A14}" dt="2024-04-04T06:20:50.861" v="742" actId="14100"/>
      <pc:docMkLst>
        <pc:docMk/>
      </pc:docMkLst>
      <pc:sldChg chg="addSp delSp modSp mod">
        <pc:chgData name="Nikki Botha" userId="d6bd490cd88c69b5" providerId="LiveId" clId="{842905BD-0058-4603-B92E-ABA28FD07A14}" dt="2024-04-02T21:56:37.391" v="92" actId="26606"/>
        <pc:sldMkLst>
          <pc:docMk/>
          <pc:sldMk cId="1956155300" sldId="256"/>
        </pc:sldMkLst>
        <pc:spChg chg="mod">
          <ac:chgData name="Nikki Botha" userId="d6bd490cd88c69b5" providerId="LiveId" clId="{842905BD-0058-4603-B92E-ABA28FD07A14}" dt="2024-04-02T21:56:37.391" v="92" actId="26606"/>
          <ac:spMkLst>
            <pc:docMk/>
            <pc:sldMk cId="1956155300" sldId="256"/>
            <ac:spMk id="2" creationId="{42E2C52D-F2A4-FB5B-8F28-EEF1B0D21B28}"/>
          </ac:spMkLst>
        </pc:spChg>
        <pc:spChg chg="mod">
          <ac:chgData name="Nikki Botha" userId="d6bd490cd88c69b5" providerId="LiveId" clId="{842905BD-0058-4603-B92E-ABA28FD07A14}" dt="2024-04-02T21:56:37.391" v="92" actId="26606"/>
          <ac:spMkLst>
            <pc:docMk/>
            <pc:sldMk cId="1956155300" sldId="256"/>
            <ac:spMk id="3" creationId="{2E1CEDB6-03B6-480B-3FE8-084B8338376A}"/>
          </ac:spMkLst>
        </pc:spChg>
        <pc:spChg chg="del">
          <ac:chgData name="Nikki Botha" userId="d6bd490cd88c69b5" providerId="LiveId" clId="{842905BD-0058-4603-B92E-ABA28FD07A14}" dt="2024-04-02T21:56:37.391" v="92" actId="26606"/>
          <ac:spMkLst>
            <pc:docMk/>
            <pc:sldMk cId="1956155300" sldId="256"/>
            <ac:spMk id="9" creationId="{DB4A12B6-EF0D-43E8-8C17-4FAD4D2766E4}"/>
          </ac:spMkLst>
        </pc:spChg>
        <pc:spChg chg="del">
          <ac:chgData name="Nikki Botha" userId="d6bd490cd88c69b5" providerId="LiveId" clId="{842905BD-0058-4603-B92E-ABA28FD07A14}" dt="2024-04-02T21:56:37.391" v="92" actId="26606"/>
          <ac:spMkLst>
            <pc:docMk/>
            <pc:sldMk cId="1956155300" sldId="256"/>
            <ac:spMk id="11" creationId="{AE107525-0C02-447F-8A3F-553320A7230E}"/>
          </ac:spMkLst>
        </pc:spChg>
        <pc:spChg chg="del">
          <ac:chgData name="Nikki Botha" userId="d6bd490cd88c69b5" providerId="LiveId" clId="{842905BD-0058-4603-B92E-ABA28FD07A14}" dt="2024-04-02T21:56:37.391" v="92" actId="26606"/>
          <ac:spMkLst>
            <pc:docMk/>
            <pc:sldMk cId="1956155300" sldId="256"/>
            <ac:spMk id="13" creationId="{AB7A42E3-05D8-4A0B-9D4E-20EF581E57C0}"/>
          </ac:spMkLst>
        </pc:spChg>
        <pc:spChg chg="add">
          <ac:chgData name="Nikki Botha" userId="d6bd490cd88c69b5" providerId="LiveId" clId="{842905BD-0058-4603-B92E-ABA28FD07A14}" dt="2024-04-02T21:56:37.391" v="92" actId="26606"/>
          <ac:spMkLst>
            <pc:docMk/>
            <pc:sldMk cId="1956155300" sldId="256"/>
            <ac:spMk id="24" creationId="{6F40FBDA-CEB1-40F0-9AB9-BD9C402D70FE}"/>
          </ac:spMkLst>
        </pc:spChg>
        <pc:spChg chg="add">
          <ac:chgData name="Nikki Botha" userId="d6bd490cd88c69b5" providerId="LiveId" clId="{842905BD-0058-4603-B92E-ABA28FD07A14}" dt="2024-04-02T21:56:37.391" v="92" actId="26606"/>
          <ac:spMkLst>
            <pc:docMk/>
            <pc:sldMk cId="1956155300" sldId="256"/>
            <ac:spMk id="26" creationId="{BCFF10A9-48A8-49DE-BCC0-36CD4D617C72}"/>
          </ac:spMkLst>
        </pc:spChg>
        <pc:spChg chg="add">
          <ac:chgData name="Nikki Botha" userId="d6bd490cd88c69b5" providerId="LiveId" clId="{842905BD-0058-4603-B92E-ABA28FD07A14}" dt="2024-04-02T21:56:37.391" v="92" actId="26606"/>
          <ac:spMkLst>
            <pc:docMk/>
            <pc:sldMk cId="1956155300" sldId="256"/>
            <ac:spMk id="28" creationId="{29E6EC7A-73F0-4AA6-8CCE-7492D8F6545C}"/>
          </ac:spMkLst>
        </pc:spChg>
        <pc:spChg chg="add">
          <ac:chgData name="Nikki Botha" userId="d6bd490cd88c69b5" providerId="LiveId" clId="{842905BD-0058-4603-B92E-ABA28FD07A14}" dt="2024-04-02T21:56:37.391" v="92" actId="26606"/>
          <ac:spMkLst>
            <pc:docMk/>
            <pc:sldMk cId="1956155300" sldId="256"/>
            <ac:spMk id="30" creationId="{0344D4FE-ABEF-4230-9E4E-AD5782FC78AC}"/>
          </ac:spMkLst>
        </pc:spChg>
        <pc:spChg chg="add">
          <ac:chgData name="Nikki Botha" userId="d6bd490cd88c69b5" providerId="LiveId" clId="{842905BD-0058-4603-B92E-ABA28FD07A14}" dt="2024-04-02T21:56:37.391" v="92" actId="26606"/>
          <ac:spMkLst>
            <pc:docMk/>
            <pc:sldMk cId="1956155300" sldId="256"/>
            <ac:spMk id="32" creationId="{9325F979-D3F9-4926-81B7-7ACCB31A501B}"/>
          </ac:spMkLst>
        </pc:spChg>
        <pc:picChg chg="mod">
          <ac:chgData name="Nikki Botha" userId="d6bd490cd88c69b5" providerId="LiveId" clId="{842905BD-0058-4603-B92E-ABA28FD07A14}" dt="2024-04-02T21:56:37.391" v="92" actId="26606"/>
          <ac:picMkLst>
            <pc:docMk/>
            <pc:sldMk cId="1956155300" sldId="256"/>
            <ac:picMk id="4" creationId="{61E38C3E-4254-858B-A86D-033B93060344}"/>
          </ac:picMkLst>
        </pc:picChg>
        <pc:cxnChg chg="del">
          <ac:chgData name="Nikki Botha" userId="d6bd490cd88c69b5" providerId="LiveId" clId="{842905BD-0058-4603-B92E-ABA28FD07A14}" dt="2024-04-02T21:56:37.391" v="92" actId="26606"/>
          <ac:cxnSpMkLst>
            <pc:docMk/>
            <pc:sldMk cId="1956155300" sldId="256"/>
            <ac:cxnSpMk id="15" creationId="{6EE9A54B-189D-4645-8254-FDC4210EC6DB}"/>
          </ac:cxnSpMkLst>
        </pc:cxnChg>
        <pc:cxnChg chg="del">
          <ac:chgData name="Nikki Botha" userId="d6bd490cd88c69b5" providerId="LiveId" clId="{842905BD-0058-4603-B92E-ABA28FD07A14}" dt="2024-04-02T21:56:37.391" v="92" actId="26606"/>
          <ac:cxnSpMkLst>
            <pc:docMk/>
            <pc:sldMk cId="1956155300" sldId="256"/>
            <ac:cxnSpMk id="17" creationId="{511CE48F-D5E4-4520-AF1E-8F85CFBDA596}"/>
          </ac:cxnSpMkLst>
        </pc:cxnChg>
        <pc:cxnChg chg="del">
          <ac:chgData name="Nikki Botha" userId="d6bd490cd88c69b5" providerId="LiveId" clId="{842905BD-0058-4603-B92E-ABA28FD07A14}" dt="2024-04-02T21:56:37.391" v="92" actId="26606"/>
          <ac:cxnSpMkLst>
            <pc:docMk/>
            <pc:sldMk cId="1956155300" sldId="256"/>
            <ac:cxnSpMk id="19" creationId="{41448851-39AD-4943-BF9C-C50704E08377}"/>
          </ac:cxnSpMkLst>
        </pc:cxnChg>
      </pc:sldChg>
      <pc:sldChg chg="addSp delSp modSp mod modClrScheme chgLayout">
        <pc:chgData name="Nikki Botha" userId="d6bd490cd88c69b5" providerId="LiveId" clId="{842905BD-0058-4603-B92E-ABA28FD07A14}" dt="2024-04-02T21:58:08.429" v="94" actId="700"/>
        <pc:sldMkLst>
          <pc:docMk/>
          <pc:sldMk cId="4216103813" sldId="257"/>
        </pc:sldMkLst>
        <pc:spChg chg="add del mod ord">
          <ac:chgData name="Nikki Botha" userId="d6bd490cd88c69b5" providerId="LiveId" clId="{842905BD-0058-4603-B92E-ABA28FD07A14}" dt="2024-04-02T21:58:08.429" v="94" actId="700"/>
          <ac:spMkLst>
            <pc:docMk/>
            <pc:sldMk cId="4216103813" sldId="257"/>
            <ac:spMk id="6" creationId="{2A5CCBEA-ADAA-CD00-9FA5-4BA1C0B405BC}"/>
          </ac:spMkLst>
        </pc:spChg>
      </pc:sldChg>
      <pc:sldChg chg="addSp delSp modSp new mod setBg modClrScheme setClrOvrMap chgLayout">
        <pc:chgData name="Nikki Botha" userId="d6bd490cd88c69b5" providerId="LiveId" clId="{842905BD-0058-4603-B92E-ABA28FD07A14}" dt="2024-04-02T22:27:34.890" v="271" actId="1076"/>
        <pc:sldMkLst>
          <pc:docMk/>
          <pc:sldMk cId="2545715081" sldId="258"/>
        </pc:sldMkLst>
        <pc:spChg chg="add mod ord">
          <ac:chgData name="Nikki Botha" userId="d6bd490cd88c69b5" providerId="LiveId" clId="{842905BD-0058-4603-B92E-ABA28FD07A14}" dt="2024-04-02T22:03:52.091" v="180"/>
          <ac:spMkLst>
            <pc:docMk/>
            <pc:sldMk cId="2545715081" sldId="258"/>
            <ac:spMk id="4" creationId="{B3D79FB4-BD71-1702-D828-F043F70F3502}"/>
          </ac:spMkLst>
        </pc:spChg>
        <pc:spChg chg="add del">
          <ac:chgData name="Nikki Botha" userId="d6bd490cd88c69b5" providerId="LiveId" clId="{842905BD-0058-4603-B92E-ABA28FD07A14}" dt="2024-04-02T21:58:52.043" v="97" actId="26606"/>
          <ac:spMkLst>
            <pc:docMk/>
            <pc:sldMk cId="2545715081" sldId="258"/>
            <ac:spMk id="9" creationId="{904DB13E-F722-4ED6-BB00-556651E95281}"/>
          </ac:spMkLst>
        </pc:spChg>
        <pc:spChg chg="add del">
          <ac:chgData name="Nikki Botha" userId="d6bd490cd88c69b5" providerId="LiveId" clId="{842905BD-0058-4603-B92E-ABA28FD07A14}" dt="2024-04-02T21:58:52.043" v="97" actId="26606"/>
          <ac:spMkLst>
            <pc:docMk/>
            <pc:sldMk cId="2545715081" sldId="258"/>
            <ac:spMk id="11" creationId="{1419E3D9-C5FB-41A9-B6D2-DFB210BB6211}"/>
          </ac:spMkLst>
        </pc:spChg>
        <pc:spChg chg="add del">
          <ac:chgData name="Nikki Botha" userId="d6bd490cd88c69b5" providerId="LiveId" clId="{842905BD-0058-4603-B92E-ABA28FD07A14}" dt="2024-04-02T21:58:52.043" v="97" actId="26606"/>
          <ac:spMkLst>
            <pc:docMk/>
            <pc:sldMk cId="2545715081" sldId="258"/>
            <ac:spMk id="13" creationId="{367909BF-1DF7-4ACE-8F58-6CF719BB27E5}"/>
          </ac:spMkLst>
        </pc:spChg>
        <pc:spChg chg="add del">
          <ac:chgData name="Nikki Botha" userId="d6bd490cd88c69b5" providerId="LiveId" clId="{842905BD-0058-4603-B92E-ABA28FD07A14}" dt="2024-04-02T21:58:52.043" v="97" actId="26606"/>
          <ac:spMkLst>
            <pc:docMk/>
            <pc:sldMk cId="2545715081" sldId="258"/>
            <ac:spMk id="15" creationId="{89E8BEDB-0BBC-4F21-9CFB-8530D664C343}"/>
          </ac:spMkLst>
        </pc:spChg>
        <pc:spChg chg="add del">
          <ac:chgData name="Nikki Botha" userId="d6bd490cd88c69b5" providerId="LiveId" clId="{842905BD-0058-4603-B92E-ABA28FD07A14}" dt="2024-04-02T21:58:52.043" v="97" actId="26606"/>
          <ac:spMkLst>
            <pc:docMk/>
            <pc:sldMk cId="2545715081" sldId="258"/>
            <ac:spMk id="22" creationId="{420551B3-B4DA-48EE-988C-4FAEAEB5CE98}"/>
          </ac:spMkLst>
        </pc:spChg>
        <pc:spChg chg="add del">
          <ac:chgData name="Nikki Botha" userId="d6bd490cd88c69b5" providerId="LiveId" clId="{842905BD-0058-4603-B92E-ABA28FD07A14}" dt="2024-04-02T21:58:52.043" v="97" actId="26606"/>
          <ac:spMkLst>
            <pc:docMk/>
            <pc:sldMk cId="2545715081" sldId="258"/>
            <ac:spMk id="24" creationId="{0B121716-8B64-478F-ABDB-17030AD1B711}"/>
          </ac:spMkLst>
        </pc:spChg>
        <pc:grpChg chg="add del">
          <ac:chgData name="Nikki Botha" userId="d6bd490cd88c69b5" providerId="LiveId" clId="{842905BD-0058-4603-B92E-ABA28FD07A14}" dt="2024-04-02T21:58:52.043" v="97" actId="26606"/>
          <ac:grpSpMkLst>
            <pc:docMk/>
            <pc:sldMk cId="2545715081" sldId="258"/>
            <ac:grpSpMk id="17" creationId="{E26428D7-C6F3-473D-A360-A3F5C3E8728C}"/>
          </ac:grpSpMkLst>
        </pc:grpChg>
        <pc:picChg chg="add del mod">
          <ac:chgData name="Nikki Botha" userId="d6bd490cd88c69b5" providerId="LiveId" clId="{842905BD-0058-4603-B92E-ABA28FD07A14}" dt="2024-04-02T22:27:12.538" v="264" actId="478"/>
          <ac:picMkLst>
            <pc:docMk/>
            <pc:sldMk cId="2545715081" sldId="258"/>
            <ac:picMk id="3" creationId="{20A37475-2337-18C2-1334-49747878AEDD}"/>
          </ac:picMkLst>
        </pc:picChg>
        <pc:picChg chg="add mod">
          <ac:chgData name="Nikki Botha" userId="d6bd490cd88c69b5" providerId="LiveId" clId="{842905BD-0058-4603-B92E-ABA28FD07A14}" dt="2024-04-02T22:27:34.890" v="271" actId="1076"/>
          <ac:picMkLst>
            <pc:docMk/>
            <pc:sldMk cId="2545715081" sldId="258"/>
            <ac:picMk id="6" creationId="{03B87173-E452-29DA-2279-E1FD04D1DC25}"/>
          </ac:picMkLst>
        </pc:picChg>
      </pc:sldChg>
      <pc:sldChg chg="addSp delSp modSp new mod setBg modClrScheme addAnim delAnim setClrOvrMap chgLayout">
        <pc:chgData name="Nikki Botha" userId="d6bd490cd88c69b5" providerId="LiveId" clId="{842905BD-0058-4603-B92E-ABA28FD07A14}" dt="2024-04-02T22:16:23.646" v="235" actId="700"/>
        <pc:sldMkLst>
          <pc:docMk/>
          <pc:sldMk cId="3719062528" sldId="259"/>
        </pc:sldMkLst>
        <pc:spChg chg="add mod ord">
          <ac:chgData name="Nikki Botha" userId="d6bd490cd88c69b5" providerId="LiveId" clId="{842905BD-0058-4603-B92E-ABA28FD07A14}" dt="2024-04-02T22:16:23.646" v="235" actId="700"/>
          <ac:spMkLst>
            <pc:docMk/>
            <pc:sldMk cId="3719062528" sldId="259"/>
            <ac:spMk id="6" creationId="{D733B8CB-EF80-64D7-0FD4-4629AB654601}"/>
          </ac:spMkLst>
        </pc:spChg>
        <pc:spChg chg="add del mod ord">
          <ac:chgData name="Nikki Botha" userId="d6bd490cd88c69b5" providerId="LiveId" clId="{842905BD-0058-4603-B92E-ABA28FD07A14}" dt="2024-04-02T21:51:39.476" v="69" actId="700"/>
          <ac:spMkLst>
            <pc:docMk/>
            <pc:sldMk cId="3719062528" sldId="259"/>
            <ac:spMk id="7" creationId="{B84B81DB-8434-3C0C-8CBC-289B287FD522}"/>
          </ac:spMkLst>
        </pc:spChg>
        <pc:spChg chg="add del">
          <ac:chgData name="Nikki Botha" userId="d6bd490cd88c69b5" providerId="LiveId" clId="{842905BD-0058-4603-B92E-ABA28FD07A14}" dt="2024-04-02T21:55:22.558" v="85" actId="26606"/>
          <ac:spMkLst>
            <pc:docMk/>
            <pc:sldMk cId="3719062528" sldId="259"/>
            <ac:spMk id="8" creationId="{904DB13E-F722-4ED6-BB00-556651E95281}"/>
          </ac:spMkLst>
        </pc:spChg>
        <pc:spChg chg="add del">
          <ac:chgData name="Nikki Botha" userId="d6bd490cd88c69b5" providerId="LiveId" clId="{842905BD-0058-4603-B92E-ABA28FD07A14}" dt="2024-04-02T21:55:22.558" v="85" actId="26606"/>
          <ac:spMkLst>
            <pc:docMk/>
            <pc:sldMk cId="3719062528" sldId="259"/>
            <ac:spMk id="9" creationId="{48DB4B7D-6E19-4B1E-A0ED-621919C15D73}"/>
          </ac:spMkLst>
        </pc:spChg>
        <pc:spChg chg="add del">
          <ac:chgData name="Nikki Botha" userId="d6bd490cd88c69b5" providerId="LiveId" clId="{842905BD-0058-4603-B92E-ABA28FD07A14}" dt="2024-04-02T21:55:22.558" v="85" actId="26606"/>
          <ac:spMkLst>
            <pc:docMk/>
            <pc:sldMk cId="3719062528" sldId="259"/>
            <ac:spMk id="10" creationId="{4CB196DE-BC07-4C0A-9A6F-6FFD5F7754F3}"/>
          </ac:spMkLst>
        </pc:spChg>
        <pc:spChg chg="add del">
          <ac:chgData name="Nikki Botha" userId="d6bd490cd88c69b5" providerId="LiveId" clId="{842905BD-0058-4603-B92E-ABA28FD07A14}" dt="2024-04-02T21:52:19.201" v="76" actId="26606"/>
          <ac:spMkLst>
            <pc:docMk/>
            <pc:sldMk cId="3719062528" sldId="259"/>
            <ac:spMk id="11" creationId="{904DB13E-F722-4ED6-BB00-556651E95281}"/>
          </ac:spMkLst>
        </pc:spChg>
        <pc:spChg chg="add del">
          <ac:chgData name="Nikki Botha" userId="d6bd490cd88c69b5" providerId="LiveId" clId="{842905BD-0058-4603-B92E-ABA28FD07A14}" dt="2024-04-02T21:55:22.558" v="85" actId="26606"/>
          <ac:spMkLst>
            <pc:docMk/>
            <pc:sldMk cId="3719062528" sldId="259"/>
            <ac:spMk id="12" creationId="{2C13C32D-C8E0-49CB-AF18-A6A13B7FE287}"/>
          </ac:spMkLst>
        </pc:spChg>
        <pc:spChg chg="add del">
          <ac:chgData name="Nikki Botha" userId="d6bd490cd88c69b5" providerId="LiveId" clId="{842905BD-0058-4603-B92E-ABA28FD07A14}" dt="2024-04-02T21:52:19.201" v="76" actId="26606"/>
          <ac:spMkLst>
            <pc:docMk/>
            <pc:sldMk cId="3719062528" sldId="259"/>
            <ac:spMk id="13" creationId="{48DB4B7D-6E19-4B1E-A0ED-621919C15D73}"/>
          </ac:spMkLst>
        </pc:spChg>
        <pc:spChg chg="add del">
          <ac:chgData name="Nikki Botha" userId="d6bd490cd88c69b5" providerId="LiveId" clId="{842905BD-0058-4603-B92E-ABA28FD07A14}" dt="2024-04-02T21:52:19.201" v="76" actId="26606"/>
          <ac:spMkLst>
            <pc:docMk/>
            <pc:sldMk cId="3719062528" sldId="259"/>
            <ac:spMk id="15" creationId="{4CB196DE-BC07-4C0A-9A6F-6FFD5F7754F3}"/>
          </ac:spMkLst>
        </pc:spChg>
        <pc:spChg chg="add del">
          <ac:chgData name="Nikki Botha" userId="d6bd490cd88c69b5" providerId="LiveId" clId="{842905BD-0058-4603-B92E-ABA28FD07A14}" dt="2024-04-02T21:55:22.558" v="85" actId="26606"/>
          <ac:spMkLst>
            <pc:docMk/>
            <pc:sldMk cId="3719062528" sldId="259"/>
            <ac:spMk id="16" creationId="{0E7CA313-2F4B-4574-8399-12EF6A1BF292}"/>
          </ac:spMkLst>
        </pc:spChg>
        <pc:spChg chg="add del">
          <ac:chgData name="Nikki Botha" userId="d6bd490cd88c69b5" providerId="LiveId" clId="{842905BD-0058-4603-B92E-ABA28FD07A14}" dt="2024-04-02T21:52:19.201" v="76" actId="26606"/>
          <ac:spMkLst>
            <pc:docMk/>
            <pc:sldMk cId="3719062528" sldId="259"/>
            <ac:spMk id="17" creationId="{2C13C32D-C8E0-49CB-AF18-A6A13B7FE287}"/>
          </ac:spMkLst>
        </pc:spChg>
        <pc:spChg chg="add del">
          <ac:chgData name="Nikki Botha" userId="d6bd490cd88c69b5" providerId="LiveId" clId="{842905BD-0058-4603-B92E-ABA28FD07A14}" dt="2024-04-02T21:55:22.558" v="85" actId="26606"/>
          <ac:spMkLst>
            <pc:docMk/>
            <pc:sldMk cId="3719062528" sldId="259"/>
            <ac:spMk id="18" creationId="{2644B391-9BFE-445C-A9EC-F544BB85FBC7}"/>
          </ac:spMkLst>
        </pc:spChg>
        <pc:spChg chg="add del">
          <ac:chgData name="Nikki Botha" userId="d6bd490cd88c69b5" providerId="LiveId" clId="{842905BD-0058-4603-B92E-ABA28FD07A14}" dt="2024-04-02T21:55:22.558" v="85" actId="26606"/>
          <ac:spMkLst>
            <pc:docMk/>
            <pc:sldMk cId="3719062528" sldId="259"/>
            <ac:spMk id="23" creationId="{80F26E69-87D9-4655-AE7B-280A87AA3CAD}"/>
          </ac:spMkLst>
        </pc:spChg>
        <pc:spChg chg="add del">
          <ac:chgData name="Nikki Botha" userId="d6bd490cd88c69b5" providerId="LiveId" clId="{842905BD-0058-4603-B92E-ABA28FD07A14}" dt="2024-04-02T21:52:19.201" v="76" actId="26606"/>
          <ac:spMkLst>
            <pc:docMk/>
            <pc:sldMk cId="3719062528" sldId="259"/>
            <ac:spMk id="24" creationId="{8A6F8BC1-ACA4-4544-8CEB-6F686A25BFCE}"/>
          </ac:spMkLst>
        </pc:spChg>
        <pc:spChg chg="add del">
          <ac:chgData name="Nikki Botha" userId="d6bd490cd88c69b5" providerId="LiveId" clId="{842905BD-0058-4603-B92E-ABA28FD07A14}" dt="2024-04-02T21:55:27.015" v="87" actId="26606"/>
          <ac:spMkLst>
            <pc:docMk/>
            <pc:sldMk cId="3719062528" sldId="259"/>
            <ac:spMk id="25" creationId="{904DB13E-F722-4ED6-BB00-556651E95281}"/>
          </ac:spMkLst>
        </pc:spChg>
        <pc:spChg chg="add del">
          <ac:chgData name="Nikki Botha" userId="d6bd490cd88c69b5" providerId="LiveId" clId="{842905BD-0058-4603-B92E-ABA28FD07A14}" dt="2024-04-02T21:52:19.201" v="76" actId="26606"/>
          <ac:spMkLst>
            <pc:docMk/>
            <pc:sldMk cId="3719062528" sldId="259"/>
            <ac:spMk id="26" creationId="{2644B391-9BFE-445C-A9EC-F544BB85FBC7}"/>
          </ac:spMkLst>
        </pc:spChg>
        <pc:spChg chg="add del">
          <ac:chgData name="Nikki Botha" userId="d6bd490cd88c69b5" providerId="LiveId" clId="{842905BD-0058-4603-B92E-ABA28FD07A14}" dt="2024-04-02T21:55:27.015" v="87" actId="26606"/>
          <ac:spMkLst>
            <pc:docMk/>
            <pc:sldMk cId="3719062528" sldId="259"/>
            <ac:spMk id="27" creationId="{66A413F7-FFE1-42E7-8C6C-E9CCC477F811}"/>
          </ac:spMkLst>
        </pc:spChg>
        <pc:spChg chg="add del">
          <ac:chgData name="Nikki Botha" userId="d6bd490cd88c69b5" providerId="LiveId" clId="{842905BD-0058-4603-B92E-ABA28FD07A14}" dt="2024-04-02T21:52:19.201" v="76" actId="26606"/>
          <ac:spMkLst>
            <pc:docMk/>
            <pc:sldMk cId="3719062528" sldId="259"/>
            <ac:spMk id="28" creationId="{80F26E69-87D9-4655-AE7B-280A87AA3CAD}"/>
          </ac:spMkLst>
        </pc:spChg>
        <pc:spChg chg="add del">
          <ac:chgData name="Nikki Botha" userId="d6bd490cd88c69b5" providerId="LiveId" clId="{842905BD-0058-4603-B92E-ABA28FD07A14}" dt="2024-04-02T21:55:27.015" v="87" actId="26606"/>
          <ac:spMkLst>
            <pc:docMk/>
            <pc:sldMk cId="3719062528" sldId="259"/>
            <ac:spMk id="29" creationId="{BCE0B0FD-3413-40CC-A7D8-6A5058608D3C}"/>
          </ac:spMkLst>
        </pc:spChg>
        <pc:spChg chg="add del">
          <ac:chgData name="Nikki Botha" userId="d6bd490cd88c69b5" providerId="LiveId" clId="{842905BD-0058-4603-B92E-ABA28FD07A14}" dt="2024-04-02T21:55:27.015" v="87" actId="26606"/>
          <ac:spMkLst>
            <pc:docMk/>
            <pc:sldMk cId="3719062528" sldId="259"/>
            <ac:spMk id="30" creationId="{80F26E69-87D9-4655-AE7B-280A87AA3CAD}"/>
          </ac:spMkLst>
        </pc:spChg>
        <pc:spChg chg="add del">
          <ac:chgData name="Nikki Botha" userId="d6bd490cd88c69b5" providerId="LiveId" clId="{842905BD-0058-4603-B92E-ABA28FD07A14}" dt="2024-04-02T21:55:27.015" v="87" actId="26606"/>
          <ac:spMkLst>
            <pc:docMk/>
            <pc:sldMk cId="3719062528" sldId="259"/>
            <ac:spMk id="31" creationId="{50C4C044-5B1C-40C8-8C7B-AA5E6D879D3E}"/>
          </ac:spMkLst>
        </pc:spChg>
        <pc:spChg chg="add del">
          <ac:chgData name="Nikki Botha" userId="d6bd490cd88c69b5" providerId="LiveId" clId="{842905BD-0058-4603-B92E-ABA28FD07A14}" dt="2024-04-02T21:55:27.015" v="87" actId="26606"/>
          <ac:spMkLst>
            <pc:docMk/>
            <pc:sldMk cId="3719062528" sldId="259"/>
            <ac:spMk id="34" creationId="{A6020133-135E-4D08-9F4A-D76B87578CCD}"/>
          </ac:spMkLst>
        </pc:spChg>
        <pc:spChg chg="add del">
          <ac:chgData name="Nikki Botha" userId="d6bd490cd88c69b5" providerId="LiveId" clId="{842905BD-0058-4603-B92E-ABA28FD07A14}" dt="2024-04-02T21:55:27.015" v="87" actId="26606"/>
          <ac:spMkLst>
            <pc:docMk/>
            <pc:sldMk cId="3719062528" sldId="259"/>
            <ac:spMk id="35" creationId="{0E7CA313-2F4B-4574-8399-12EF6A1BF292}"/>
          </ac:spMkLst>
        </pc:spChg>
        <pc:spChg chg="add del">
          <ac:chgData name="Nikki Botha" userId="d6bd490cd88c69b5" providerId="LiveId" clId="{842905BD-0058-4603-B92E-ABA28FD07A14}" dt="2024-04-02T21:55:27.015" v="87" actId="26606"/>
          <ac:spMkLst>
            <pc:docMk/>
            <pc:sldMk cId="3719062528" sldId="259"/>
            <ac:spMk id="36" creationId="{2644B391-9BFE-445C-A9EC-F544BB85FBC7}"/>
          </ac:spMkLst>
        </pc:spChg>
        <pc:spChg chg="add del">
          <ac:chgData name="Nikki Botha" userId="d6bd490cd88c69b5" providerId="LiveId" clId="{842905BD-0058-4603-B92E-ABA28FD07A14}" dt="2024-04-02T21:55:50.369" v="89" actId="26606"/>
          <ac:spMkLst>
            <pc:docMk/>
            <pc:sldMk cId="3719062528" sldId="259"/>
            <ac:spMk id="39" creationId="{904DB13E-F722-4ED6-BB00-556651E95281}"/>
          </ac:spMkLst>
        </pc:spChg>
        <pc:spChg chg="add del">
          <ac:chgData name="Nikki Botha" userId="d6bd490cd88c69b5" providerId="LiveId" clId="{842905BD-0058-4603-B92E-ABA28FD07A14}" dt="2024-04-02T21:55:50.369" v="89" actId="26606"/>
          <ac:spMkLst>
            <pc:docMk/>
            <pc:sldMk cId="3719062528" sldId="259"/>
            <ac:spMk id="40" creationId="{2D28E65F-0327-4FCA-935F-5E3DE9F1E678}"/>
          </ac:spMkLst>
        </pc:spChg>
        <pc:spChg chg="add del">
          <ac:chgData name="Nikki Botha" userId="d6bd490cd88c69b5" providerId="LiveId" clId="{842905BD-0058-4603-B92E-ABA28FD07A14}" dt="2024-04-02T21:55:50.369" v="89" actId="26606"/>
          <ac:spMkLst>
            <pc:docMk/>
            <pc:sldMk cId="3719062528" sldId="259"/>
            <ac:spMk id="41" creationId="{66A413F7-FFE1-42E7-8C6C-E9CCC477F811}"/>
          </ac:spMkLst>
        </pc:spChg>
        <pc:spChg chg="add del">
          <ac:chgData name="Nikki Botha" userId="d6bd490cd88c69b5" providerId="LiveId" clId="{842905BD-0058-4603-B92E-ABA28FD07A14}" dt="2024-04-02T21:55:50.369" v="89" actId="26606"/>
          <ac:spMkLst>
            <pc:docMk/>
            <pc:sldMk cId="3719062528" sldId="259"/>
            <ac:spMk id="42" creationId="{BCE0B0FD-3413-40CC-A7D8-6A5058608D3C}"/>
          </ac:spMkLst>
        </pc:spChg>
        <pc:spChg chg="add del">
          <ac:chgData name="Nikki Botha" userId="d6bd490cd88c69b5" providerId="LiveId" clId="{842905BD-0058-4603-B92E-ABA28FD07A14}" dt="2024-04-02T21:55:50.369" v="89" actId="26606"/>
          <ac:spMkLst>
            <pc:docMk/>
            <pc:sldMk cId="3719062528" sldId="259"/>
            <ac:spMk id="43" creationId="{50C4C044-5B1C-40C8-8C7B-AA5E6D879D3E}"/>
          </ac:spMkLst>
        </pc:spChg>
        <pc:spChg chg="add del">
          <ac:chgData name="Nikki Botha" userId="d6bd490cd88c69b5" providerId="LiveId" clId="{842905BD-0058-4603-B92E-ABA28FD07A14}" dt="2024-04-02T21:55:50.369" v="89" actId="26606"/>
          <ac:spMkLst>
            <pc:docMk/>
            <pc:sldMk cId="3719062528" sldId="259"/>
            <ac:spMk id="45" creationId="{17DBF84D-B6F7-4FF1-96FA-6EE0D57842C9}"/>
          </ac:spMkLst>
        </pc:spChg>
        <pc:spChg chg="add del">
          <ac:chgData name="Nikki Botha" userId="d6bd490cd88c69b5" providerId="LiveId" clId="{842905BD-0058-4603-B92E-ABA28FD07A14}" dt="2024-04-02T21:55:50.369" v="89" actId="26606"/>
          <ac:spMkLst>
            <pc:docMk/>
            <pc:sldMk cId="3719062528" sldId="259"/>
            <ac:spMk id="46" creationId="{6A0D604F-D992-4E7E-AC12-BB9ABEB6D027}"/>
          </ac:spMkLst>
        </pc:spChg>
        <pc:spChg chg="add del">
          <ac:chgData name="Nikki Botha" userId="d6bd490cd88c69b5" providerId="LiveId" clId="{842905BD-0058-4603-B92E-ABA28FD07A14}" dt="2024-04-02T21:55:50.369" v="89" actId="26606"/>
          <ac:spMkLst>
            <pc:docMk/>
            <pc:sldMk cId="3719062528" sldId="259"/>
            <ac:spMk id="47" creationId="{2DD44EBC-15A8-4F99-B14E-6F1F43AEA718}"/>
          </ac:spMkLst>
        </pc:spChg>
        <pc:spChg chg="add del">
          <ac:chgData name="Nikki Botha" userId="d6bd490cd88c69b5" providerId="LiveId" clId="{842905BD-0058-4603-B92E-ABA28FD07A14}" dt="2024-04-02T21:55:50.369" v="89" actId="26606"/>
          <ac:spMkLst>
            <pc:docMk/>
            <pc:sldMk cId="3719062528" sldId="259"/>
            <ac:spMk id="48" creationId="{DD5BDE09-E6AA-45EF-AD90-C3B69748CA74}"/>
          </ac:spMkLst>
        </pc:spChg>
        <pc:spChg chg="add del">
          <ac:chgData name="Nikki Botha" userId="d6bd490cd88c69b5" providerId="LiveId" clId="{842905BD-0058-4603-B92E-ABA28FD07A14}" dt="2024-04-02T21:55:50.369" v="89" actId="26606"/>
          <ac:spMkLst>
            <pc:docMk/>
            <pc:sldMk cId="3719062528" sldId="259"/>
            <ac:spMk id="49" creationId="{66121546-1A95-4587-8842-664C6813A803}"/>
          </ac:spMkLst>
        </pc:spChg>
        <pc:spChg chg="add del">
          <ac:chgData name="Nikki Botha" userId="d6bd490cd88c69b5" providerId="LiveId" clId="{842905BD-0058-4603-B92E-ABA28FD07A14}" dt="2024-04-02T21:55:56.703" v="91" actId="26606"/>
          <ac:spMkLst>
            <pc:docMk/>
            <pc:sldMk cId="3719062528" sldId="259"/>
            <ac:spMk id="53" creationId="{904DB13E-F722-4ED6-BB00-556651E95281}"/>
          </ac:spMkLst>
        </pc:spChg>
        <pc:spChg chg="add del">
          <ac:chgData name="Nikki Botha" userId="d6bd490cd88c69b5" providerId="LiveId" clId="{842905BD-0058-4603-B92E-ABA28FD07A14}" dt="2024-04-02T21:55:56.703" v="91" actId="26606"/>
          <ac:spMkLst>
            <pc:docMk/>
            <pc:sldMk cId="3719062528" sldId="259"/>
            <ac:spMk id="54" creationId="{48DB4B7D-6E19-4B1E-A0ED-621919C15D73}"/>
          </ac:spMkLst>
        </pc:spChg>
        <pc:spChg chg="add del">
          <ac:chgData name="Nikki Botha" userId="d6bd490cd88c69b5" providerId="LiveId" clId="{842905BD-0058-4603-B92E-ABA28FD07A14}" dt="2024-04-02T21:55:56.703" v="91" actId="26606"/>
          <ac:spMkLst>
            <pc:docMk/>
            <pc:sldMk cId="3719062528" sldId="259"/>
            <ac:spMk id="55" creationId="{4CB196DE-BC07-4C0A-9A6F-6FFD5F7754F3}"/>
          </ac:spMkLst>
        </pc:spChg>
        <pc:spChg chg="add del">
          <ac:chgData name="Nikki Botha" userId="d6bd490cd88c69b5" providerId="LiveId" clId="{842905BD-0058-4603-B92E-ABA28FD07A14}" dt="2024-04-02T21:55:56.703" v="91" actId="26606"/>
          <ac:spMkLst>
            <pc:docMk/>
            <pc:sldMk cId="3719062528" sldId="259"/>
            <ac:spMk id="56" creationId="{2C13C32D-C8E0-49CB-AF18-A6A13B7FE287}"/>
          </ac:spMkLst>
        </pc:spChg>
        <pc:spChg chg="add del">
          <ac:chgData name="Nikki Botha" userId="d6bd490cd88c69b5" providerId="LiveId" clId="{842905BD-0058-4603-B92E-ABA28FD07A14}" dt="2024-04-02T21:55:56.703" v="91" actId="26606"/>
          <ac:spMkLst>
            <pc:docMk/>
            <pc:sldMk cId="3719062528" sldId="259"/>
            <ac:spMk id="58" creationId="{AA4A3098-CB90-45FC-A5AF-2D899C844D44}"/>
          </ac:spMkLst>
        </pc:spChg>
        <pc:spChg chg="add del">
          <ac:chgData name="Nikki Botha" userId="d6bd490cd88c69b5" providerId="LiveId" clId="{842905BD-0058-4603-B92E-ABA28FD07A14}" dt="2024-04-02T21:55:56.703" v="91" actId="26606"/>
          <ac:spMkLst>
            <pc:docMk/>
            <pc:sldMk cId="3719062528" sldId="259"/>
            <ac:spMk id="59" creationId="{2644B391-9BFE-445C-A9EC-F544BB85FBC7}"/>
          </ac:spMkLst>
        </pc:spChg>
        <pc:spChg chg="add del">
          <ac:chgData name="Nikki Botha" userId="d6bd490cd88c69b5" providerId="LiveId" clId="{842905BD-0058-4603-B92E-ABA28FD07A14}" dt="2024-04-02T21:55:56.703" v="91" actId="26606"/>
          <ac:spMkLst>
            <pc:docMk/>
            <pc:sldMk cId="3719062528" sldId="259"/>
            <ac:spMk id="60" creationId="{80F26E69-87D9-4655-AE7B-280A87AA3CAD}"/>
          </ac:spMkLst>
        </pc:spChg>
        <pc:grpChg chg="add del">
          <ac:chgData name="Nikki Botha" userId="d6bd490cd88c69b5" providerId="LiveId" clId="{842905BD-0058-4603-B92E-ABA28FD07A14}" dt="2024-04-02T21:55:22.558" v="85" actId="26606"/>
          <ac:grpSpMkLst>
            <pc:docMk/>
            <pc:sldMk cId="3719062528" sldId="259"/>
            <ac:grpSpMk id="14" creationId="{E26428D7-C6F3-473D-A360-A3F5C3E8728C}"/>
          </ac:grpSpMkLst>
        </pc:grpChg>
        <pc:grpChg chg="add del">
          <ac:chgData name="Nikki Botha" userId="d6bd490cd88c69b5" providerId="LiveId" clId="{842905BD-0058-4603-B92E-ABA28FD07A14}" dt="2024-04-02T21:52:19.201" v="76" actId="26606"/>
          <ac:grpSpMkLst>
            <pc:docMk/>
            <pc:sldMk cId="3719062528" sldId="259"/>
            <ac:grpSpMk id="19" creationId="{E26428D7-C6F3-473D-A360-A3F5C3E8728C}"/>
          </ac:grpSpMkLst>
        </pc:grpChg>
        <pc:grpChg chg="add del">
          <ac:chgData name="Nikki Botha" userId="d6bd490cd88c69b5" providerId="LiveId" clId="{842905BD-0058-4603-B92E-ABA28FD07A14}" dt="2024-04-02T21:55:27.015" v="87" actId="26606"/>
          <ac:grpSpMkLst>
            <pc:docMk/>
            <pc:sldMk cId="3719062528" sldId="259"/>
            <ac:grpSpMk id="33" creationId="{E26428D7-C6F3-473D-A360-A3F5C3E8728C}"/>
          </ac:grpSpMkLst>
        </pc:grpChg>
        <pc:grpChg chg="add del">
          <ac:chgData name="Nikki Botha" userId="d6bd490cd88c69b5" providerId="LiveId" clId="{842905BD-0058-4603-B92E-ABA28FD07A14}" dt="2024-04-02T21:55:50.369" v="89" actId="26606"/>
          <ac:grpSpMkLst>
            <pc:docMk/>
            <pc:sldMk cId="3719062528" sldId="259"/>
            <ac:grpSpMk id="44" creationId="{E26428D7-C6F3-473D-A360-A3F5C3E8728C}"/>
          </ac:grpSpMkLst>
        </pc:grpChg>
        <pc:grpChg chg="add del">
          <ac:chgData name="Nikki Botha" userId="d6bd490cd88c69b5" providerId="LiveId" clId="{842905BD-0058-4603-B92E-ABA28FD07A14}" dt="2024-04-02T21:55:56.703" v="91" actId="26606"/>
          <ac:grpSpMkLst>
            <pc:docMk/>
            <pc:sldMk cId="3719062528" sldId="259"/>
            <ac:grpSpMk id="57" creationId="{E26428D7-C6F3-473D-A360-A3F5C3E8728C}"/>
          </ac:grpSpMkLst>
        </pc:grpChg>
        <pc:picChg chg="add mod ord">
          <ac:chgData name="Nikki Botha" userId="d6bd490cd88c69b5" providerId="LiveId" clId="{842905BD-0058-4603-B92E-ABA28FD07A14}" dt="2024-04-02T21:55:56.703" v="91" actId="26606"/>
          <ac:picMkLst>
            <pc:docMk/>
            <pc:sldMk cId="3719062528" sldId="259"/>
            <ac:picMk id="3" creationId="{E0B1E21E-FD33-5C06-78EB-37DF32EFC3FD}"/>
          </ac:picMkLst>
        </pc:picChg>
        <pc:picChg chg="add mod ord">
          <ac:chgData name="Nikki Botha" userId="d6bd490cd88c69b5" providerId="LiveId" clId="{842905BD-0058-4603-B92E-ABA28FD07A14}" dt="2024-04-02T21:55:56.703" v="91" actId="26606"/>
          <ac:picMkLst>
            <pc:docMk/>
            <pc:sldMk cId="3719062528" sldId="259"/>
            <ac:picMk id="5" creationId="{39EB744C-1B6A-EEB3-86B9-E877292AC78A}"/>
          </ac:picMkLst>
        </pc:picChg>
        <pc:cxnChg chg="add del">
          <ac:chgData name="Nikki Botha" userId="d6bd490cd88c69b5" providerId="LiveId" clId="{842905BD-0058-4603-B92E-ABA28FD07A14}" dt="2024-04-02T21:55:27.015" v="87" actId="26606"/>
          <ac:cxnSpMkLst>
            <pc:docMk/>
            <pc:sldMk cId="3719062528" sldId="259"/>
            <ac:cxnSpMk id="32" creationId="{A5EECEE2-745A-4C3E-9A46-1B2ACCDC02D0}"/>
          </ac:cxnSpMkLst>
        </pc:cxnChg>
        <pc:cxnChg chg="add del">
          <ac:chgData name="Nikki Botha" userId="d6bd490cd88c69b5" providerId="LiveId" clId="{842905BD-0058-4603-B92E-ABA28FD07A14}" dt="2024-04-02T21:55:50.369" v="89" actId="26606"/>
          <ac:cxnSpMkLst>
            <pc:docMk/>
            <pc:sldMk cId="3719062528" sldId="259"/>
            <ac:cxnSpMk id="38" creationId="{1CD89C19-CEAF-435B-A08F-CD0FA5A07649}"/>
          </ac:cxnSpMkLst>
        </pc:cxnChg>
        <pc:cxnChg chg="add del">
          <ac:chgData name="Nikki Botha" userId="d6bd490cd88c69b5" providerId="LiveId" clId="{842905BD-0058-4603-B92E-ABA28FD07A14}" dt="2024-04-02T21:55:50.369" v="89" actId="26606"/>
          <ac:cxnSpMkLst>
            <pc:docMk/>
            <pc:sldMk cId="3719062528" sldId="259"/>
            <ac:cxnSpMk id="50" creationId="{29917919-FE20-47BF-BF4E-3E407660FD97}"/>
          </ac:cxnSpMkLst>
        </pc:cxnChg>
        <pc:cxnChg chg="add del">
          <ac:chgData name="Nikki Botha" userId="d6bd490cd88c69b5" providerId="LiveId" clId="{842905BD-0058-4603-B92E-ABA28FD07A14}" dt="2024-04-02T21:55:50.369" v="89" actId="26606"/>
          <ac:cxnSpMkLst>
            <pc:docMk/>
            <pc:sldMk cId="3719062528" sldId="259"/>
            <ac:cxnSpMk id="51" creationId="{DB6C2F95-6201-4319-923C-08F54EB958D7}"/>
          </ac:cxnSpMkLst>
        </pc:cxnChg>
      </pc:sldChg>
      <pc:sldChg chg="addSp delSp modSp new mod ord modClrScheme chgLayout">
        <pc:chgData name="Nikki Botha" userId="d6bd490cd88c69b5" providerId="LiveId" clId="{842905BD-0058-4603-B92E-ABA28FD07A14}" dt="2024-04-02T22:15:28.653" v="234"/>
        <pc:sldMkLst>
          <pc:docMk/>
          <pc:sldMk cId="3783822681" sldId="260"/>
        </pc:sldMkLst>
        <pc:spChg chg="mod ord">
          <ac:chgData name="Nikki Botha" userId="d6bd490cd88c69b5" providerId="LiveId" clId="{842905BD-0058-4603-B92E-ABA28FD07A14}" dt="2024-04-02T22:07:20.374" v="185" actId="700"/>
          <ac:spMkLst>
            <pc:docMk/>
            <pc:sldMk cId="3783822681" sldId="260"/>
            <ac:spMk id="2" creationId="{2CD5360A-1A33-2408-E66A-B63BA5A33733}"/>
          </ac:spMkLst>
        </pc:spChg>
        <pc:spChg chg="del">
          <ac:chgData name="Nikki Botha" userId="d6bd490cd88c69b5" providerId="LiveId" clId="{842905BD-0058-4603-B92E-ABA28FD07A14}" dt="2024-04-02T22:07:03.945" v="184" actId="700"/>
          <ac:spMkLst>
            <pc:docMk/>
            <pc:sldMk cId="3783822681" sldId="260"/>
            <ac:spMk id="3" creationId="{31E18BA9-8E1A-15C0-49C0-59613F7D9E39}"/>
          </ac:spMkLst>
        </pc:spChg>
        <pc:spChg chg="add del mod ord">
          <ac:chgData name="Nikki Botha" userId="d6bd490cd88c69b5" providerId="LiveId" clId="{842905BD-0058-4603-B92E-ABA28FD07A14}" dt="2024-04-02T22:07:48.684" v="186" actId="931"/>
          <ac:spMkLst>
            <pc:docMk/>
            <pc:sldMk cId="3783822681" sldId="260"/>
            <ac:spMk id="4" creationId="{2F2D72EE-A05A-0051-D487-713A9CE4C9C9}"/>
          </ac:spMkLst>
        </pc:spChg>
        <pc:picChg chg="add mod">
          <ac:chgData name="Nikki Botha" userId="d6bd490cd88c69b5" providerId="LiveId" clId="{842905BD-0058-4603-B92E-ABA28FD07A14}" dt="2024-04-02T22:13:03.756" v="229" actId="14100"/>
          <ac:picMkLst>
            <pc:docMk/>
            <pc:sldMk cId="3783822681" sldId="260"/>
            <ac:picMk id="6" creationId="{B570AAE9-26CF-A516-FADC-8D2436458ED5}"/>
          </ac:picMkLst>
        </pc:picChg>
        <pc:picChg chg="add mod">
          <ac:chgData name="Nikki Botha" userId="d6bd490cd88c69b5" providerId="LiveId" clId="{842905BD-0058-4603-B92E-ABA28FD07A14}" dt="2024-04-02T22:14:29.959" v="232" actId="14100"/>
          <ac:picMkLst>
            <pc:docMk/>
            <pc:sldMk cId="3783822681" sldId="260"/>
            <ac:picMk id="8" creationId="{8349B306-C35E-7698-E7B2-57C6F5850D0A}"/>
          </ac:picMkLst>
        </pc:picChg>
        <pc:picChg chg="add mod">
          <ac:chgData name="Nikki Botha" userId="d6bd490cd88c69b5" providerId="LiveId" clId="{842905BD-0058-4603-B92E-ABA28FD07A14}" dt="2024-04-02T22:14:25.384" v="230" actId="14100"/>
          <ac:picMkLst>
            <pc:docMk/>
            <pc:sldMk cId="3783822681" sldId="260"/>
            <ac:picMk id="10" creationId="{DDD70229-7BE1-EB79-07F8-7A5E6BA836CF}"/>
          </ac:picMkLst>
        </pc:picChg>
        <pc:picChg chg="add mod">
          <ac:chgData name="Nikki Botha" userId="d6bd490cd88c69b5" providerId="LiveId" clId="{842905BD-0058-4603-B92E-ABA28FD07A14}" dt="2024-04-02T22:14:27.941" v="231" actId="14100"/>
          <ac:picMkLst>
            <pc:docMk/>
            <pc:sldMk cId="3783822681" sldId="260"/>
            <ac:picMk id="12" creationId="{6E5FA3EC-C5C4-D524-6EF6-066C584B2C90}"/>
          </ac:picMkLst>
        </pc:picChg>
      </pc:sldChg>
      <pc:sldChg chg="addSp delSp modSp new mod ord">
        <pc:chgData name="Nikki Botha" userId="d6bd490cd88c69b5" providerId="LiveId" clId="{842905BD-0058-4603-B92E-ABA28FD07A14}" dt="2024-04-02T22:37:41.175" v="385"/>
        <pc:sldMkLst>
          <pc:docMk/>
          <pc:sldMk cId="3607348833" sldId="261"/>
        </pc:sldMkLst>
        <pc:spChg chg="mod">
          <ac:chgData name="Nikki Botha" userId="d6bd490cd88c69b5" providerId="LiveId" clId="{842905BD-0058-4603-B92E-ABA28FD07A14}" dt="2024-04-02T22:16:58.212" v="260" actId="20577"/>
          <ac:spMkLst>
            <pc:docMk/>
            <pc:sldMk cId="3607348833" sldId="261"/>
            <ac:spMk id="2" creationId="{7F78CDAA-EF76-D676-9543-8E4AEEF90B64}"/>
          </ac:spMkLst>
        </pc:spChg>
        <pc:spChg chg="add del mod">
          <ac:chgData name="Nikki Botha" userId="d6bd490cd88c69b5" providerId="LiveId" clId="{842905BD-0058-4603-B92E-ABA28FD07A14}" dt="2024-04-02T22:27:08.105" v="263"/>
          <ac:spMkLst>
            <pc:docMk/>
            <pc:sldMk cId="3607348833" sldId="261"/>
            <ac:spMk id="3" creationId="{1C1126FA-9517-5E3A-D7DD-0282E72A36E4}"/>
          </ac:spMkLst>
        </pc:spChg>
        <pc:spChg chg="add mod">
          <ac:chgData name="Nikki Botha" userId="d6bd490cd88c69b5" providerId="LiveId" clId="{842905BD-0058-4603-B92E-ABA28FD07A14}" dt="2024-04-02T22:37:36.115" v="383" actId="1076"/>
          <ac:spMkLst>
            <pc:docMk/>
            <pc:sldMk cId="3607348833" sldId="261"/>
            <ac:spMk id="4" creationId="{76B01382-47CC-572A-75C2-16832F97A9C4}"/>
          </ac:spMkLst>
        </pc:spChg>
      </pc:sldChg>
      <pc:sldChg chg="addSp delSp modSp new mod setBg modClrScheme setClrOvrMap chgLayout">
        <pc:chgData name="Nikki Botha" userId="d6bd490cd88c69b5" providerId="LiveId" clId="{842905BD-0058-4603-B92E-ABA28FD07A14}" dt="2024-04-04T06:20:50.861" v="742" actId="14100"/>
        <pc:sldMkLst>
          <pc:docMk/>
          <pc:sldMk cId="3920130695" sldId="262"/>
        </pc:sldMkLst>
        <pc:spChg chg="add mod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2" creationId="{989F7536-23CA-A388-73A5-D113A6D39BF9}"/>
          </ac:spMkLst>
        </pc:spChg>
        <pc:spChg chg="add del">
          <ac:chgData name="Nikki Botha" userId="d6bd490cd88c69b5" providerId="LiveId" clId="{842905BD-0058-4603-B92E-ABA28FD07A14}" dt="2024-04-04T06:18:46.526" v="739" actId="26606"/>
          <ac:spMkLst>
            <pc:docMk/>
            <pc:sldMk cId="3920130695" sldId="262"/>
            <ac:spMk id="5" creationId="{904DB13E-F722-4ED6-BB00-556651E95281}"/>
          </ac:spMkLst>
        </pc:spChg>
        <pc:spChg chg="add del">
          <ac:chgData name="Nikki Botha" userId="d6bd490cd88c69b5" providerId="LiveId" clId="{842905BD-0058-4603-B92E-ABA28FD07A14}" dt="2024-04-04T06:18:46.526" v="739" actId="26606"/>
          <ac:spMkLst>
            <pc:docMk/>
            <pc:sldMk cId="3920130695" sldId="262"/>
            <ac:spMk id="6" creationId="{1419E3D9-C5FB-41A9-B6D2-DFB210BB6211}"/>
          </ac:spMkLst>
        </pc:spChg>
        <pc:spChg chg="add del">
          <ac:chgData name="Nikki Botha" userId="d6bd490cd88c69b5" providerId="LiveId" clId="{842905BD-0058-4603-B92E-ABA28FD07A14}" dt="2024-04-04T06:18:46.526" v="739" actId="26606"/>
          <ac:spMkLst>
            <pc:docMk/>
            <pc:sldMk cId="3920130695" sldId="262"/>
            <ac:spMk id="7" creationId="{367909BF-1DF7-4ACE-8F58-6CF719BB27E5}"/>
          </ac:spMkLst>
        </pc:spChg>
        <pc:spChg chg="add del">
          <ac:chgData name="Nikki Botha" userId="d6bd490cd88c69b5" providerId="LiveId" clId="{842905BD-0058-4603-B92E-ABA28FD07A14}" dt="2024-04-04T06:12:47.853" v="732" actId="26606"/>
          <ac:spMkLst>
            <pc:docMk/>
            <pc:sldMk cId="3920130695" sldId="262"/>
            <ac:spMk id="8" creationId="{904DB13E-F722-4ED6-BB00-556651E95281}"/>
          </ac:spMkLst>
        </pc:spChg>
        <pc:spChg chg="add del">
          <ac:chgData name="Nikki Botha" userId="d6bd490cd88c69b5" providerId="LiveId" clId="{842905BD-0058-4603-B92E-ABA28FD07A14}" dt="2024-04-04T06:18:46.526" v="739" actId="26606"/>
          <ac:spMkLst>
            <pc:docMk/>
            <pc:sldMk cId="3920130695" sldId="262"/>
            <ac:spMk id="9" creationId="{89E8BEDB-0BBC-4F21-9CFB-8530D664C343}"/>
          </ac:spMkLst>
        </pc:spChg>
        <pc:spChg chg="add del">
          <ac:chgData name="Nikki Botha" userId="d6bd490cd88c69b5" providerId="LiveId" clId="{842905BD-0058-4603-B92E-ABA28FD07A14}" dt="2024-04-04T06:12:47.853" v="732" actId="26606"/>
          <ac:spMkLst>
            <pc:docMk/>
            <pc:sldMk cId="3920130695" sldId="262"/>
            <ac:spMk id="10" creationId="{1419E3D9-C5FB-41A9-B6D2-DFB210BB6211}"/>
          </ac:spMkLst>
        </pc:spChg>
        <pc:spChg chg="add del">
          <ac:chgData name="Nikki Botha" userId="d6bd490cd88c69b5" providerId="LiveId" clId="{842905BD-0058-4603-B92E-ABA28FD07A14}" dt="2024-04-04T06:12:47.853" v="732" actId="26606"/>
          <ac:spMkLst>
            <pc:docMk/>
            <pc:sldMk cId="3920130695" sldId="262"/>
            <ac:spMk id="12" creationId="{367909BF-1DF7-4ACE-8F58-6CF719BB27E5}"/>
          </ac:spMkLst>
        </pc:spChg>
        <pc:spChg chg="add del">
          <ac:chgData name="Nikki Botha" userId="d6bd490cd88c69b5" providerId="LiveId" clId="{842905BD-0058-4603-B92E-ABA28FD07A14}" dt="2024-04-04T06:18:46.526" v="739" actId="26606"/>
          <ac:spMkLst>
            <pc:docMk/>
            <pc:sldMk cId="3920130695" sldId="262"/>
            <ac:spMk id="13" creationId="{420551B3-B4DA-48EE-988C-4FAEAEB5CE98}"/>
          </ac:spMkLst>
        </pc:spChg>
        <pc:spChg chg="add del">
          <ac:chgData name="Nikki Botha" userId="d6bd490cd88c69b5" providerId="LiveId" clId="{842905BD-0058-4603-B92E-ABA28FD07A14}" dt="2024-04-04T06:12:47.853" v="732" actId="26606"/>
          <ac:spMkLst>
            <pc:docMk/>
            <pc:sldMk cId="3920130695" sldId="262"/>
            <ac:spMk id="14" creationId="{89E8BEDB-0BBC-4F21-9CFB-8530D664C343}"/>
          </ac:spMkLst>
        </pc:spChg>
        <pc:spChg chg="add del">
          <ac:chgData name="Nikki Botha" userId="d6bd490cd88c69b5" providerId="LiveId" clId="{842905BD-0058-4603-B92E-ABA28FD07A14}" dt="2024-04-04T06:18:46.526" v="739" actId="26606"/>
          <ac:spMkLst>
            <pc:docMk/>
            <pc:sldMk cId="3920130695" sldId="262"/>
            <ac:spMk id="15" creationId="{6F40FBDA-CEB1-40F0-9AB9-BD9C402D70FE}"/>
          </ac:spMkLst>
        </pc:spChg>
        <pc:spChg chg="add del">
          <ac:chgData name="Nikki Botha" userId="d6bd490cd88c69b5" providerId="LiveId" clId="{842905BD-0058-4603-B92E-ABA28FD07A14}" dt="2024-04-04T06:12:47.853" v="732" actId="26606"/>
          <ac:spMkLst>
            <pc:docMk/>
            <pc:sldMk cId="3920130695" sldId="262"/>
            <ac:spMk id="21" creationId="{420551B3-B4DA-48EE-988C-4FAEAEB5CE98}"/>
          </ac:spMkLst>
        </pc:spChg>
        <pc:spChg chg="add del">
          <ac:chgData name="Nikki Botha" userId="d6bd490cd88c69b5" providerId="LiveId" clId="{842905BD-0058-4603-B92E-ABA28FD07A14}" dt="2024-04-04T06:18:46.526" v="739" actId="26606"/>
          <ac:spMkLst>
            <pc:docMk/>
            <pc:sldMk cId="3920130695" sldId="262"/>
            <ac:spMk id="22" creationId="{0344D4FE-ABEF-4230-9E4E-AD5782FC78AC}"/>
          </ac:spMkLst>
        </pc:spChg>
        <pc:spChg chg="add del">
          <ac:chgData name="Nikki Botha" userId="d6bd490cd88c69b5" providerId="LiveId" clId="{842905BD-0058-4603-B92E-ABA28FD07A14}" dt="2024-04-04T06:12:47.853" v="732" actId="26606"/>
          <ac:spMkLst>
            <pc:docMk/>
            <pc:sldMk cId="3920130695" sldId="262"/>
            <ac:spMk id="23" creationId="{27A9C548-0579-4864-92A3-093842E89D88}"/>
          </ac:spMkLst>
        </pc:spChg>
        <pc:spChg chg="add del">
          <ac:chgData name="Nikki Botha" userId="d6bd490cd88c69b5" providerId="LiveId" clId="{842905BD-0058-4603-B92E-ABA28FD07A14}" dt="2024-04-04T06:18:46.526" v="739" actId="26606"/>
          <ac:spMkLst>
            <pc:docMk/>
            <pc:sldMk cId="3920130695" sldId="262"/>
            <ac:spMk id="24" creationId="{9325F979-D3F9-4926-81B7-7ACCB31A501B}"/>
          </ac:spMkLst>
        </pc:spChg>
        <pc:spChg chg="add del">
          <ac:chgData name="Nikki Botha" userId="d6bd490cd88c69b5" providerId="LiveId" clId="{842905BD-0058-4603-B92E-ABA28FD07A14}" dt="2024-04-04T06:12:47.853" v="732" actId="26606"/>
          <ac:spMkLst>
            <pc:docMk/>
            <pc:sldMk cId="3920130695" sldId="262"/>
            <ac:spMk id="25" creationId="{57525A5F-CDD4-4EB3-9187-2A0E9EA15041}"/>
          </ac:spMkLst>
        </pc:spChg>
        <pc:spChg chg="add del">
          <ac:chgData name="Nikki Botha" userId="d6bd490cd88c69b5" providerId="LiveId" clId="{842905BD-0058-4603-B92E-ABA28FD07A14}" dt="2024-04-04T06:18:46.463" v="738" actId="26606"/>
          <ac:spMkLst>
            <pc:docMk/>
            <pc:sldMk cId="3920130695" sldId="262"/>
            <ac:spMk id="26" creationId="{904DB13E-F722-4ED6-BB00-556651E95281}"/>
          </ac:spMkLst>
        </pc:spChg>
        <pc:spChg chg="add del">
          <ac:chgData name="Nikki Botha" userId="d6bd490cd88c69b5" providerId="LiveId" clId="{842905BD-0058-4603-B92E-ABA28FD07A14}" dt="2024-04-04T06:12:47.853" v="732" actId="26606"/>
          <ac:spMkLst>
            <pc:docMk/>
            <pc:sldMk cId="3920130695" sldId="262"/>
            <ac:spMk id="27" creationId="{08F5B423-DA6A-4E80-B3CA-549A442C8FB4}"/>
          </ac:spMkLst>
        </pc:spChg>
        <pc:spChg chg="add del">
          <ac:chgData name="Nikki Botha" userId="d6bd490cd88c69b5" providerId="LiveId" clId="{842905BD-0058-4603-B92E-ABA28FD07A14}" dt="2024-04-04T06:18:46.463" v="738" actId="26606"/>
          <ac:spMkLst>
            <pc:docMk/>
            <pc:sldMk cId="3920130695" sldId="262"/>
            <ac:spMk id="28" creationId="{1419E3D9-C5FB-41A9-B6D2-DFB210BB6211}"/>
          </ac:spMkLst>
        </pc:spChg>
        <pc:spChg chg="add del">
          <ac:chgData name="Nikki Botha" userId="d6bd490cd88c69b5" providerId="LiveId" clId="{842905BD-0058-4603-B92E-ABA28FD07A14}" dt="2024-04-04T06:12:47.853" v="732" actId="26606"/>
          <ac:spMkLst>
            <pc:docMk/>
            <pc:sldMk cId="3920130695" sldId="262"/>
            <ac:spMk id="29" creationId="{738170B5-3ECC-493B-85FA-6905971AD17E}"/>
          </ac:spMkLst>
        </pc:spChg>
        <pc:spChg chg="add del">
          <ac:chgData name="Nikki Botha" userId="d6bd490cd88c69b5" providerId="LiveId" clId="{842905BD-0058-4603-B92E-ABA28FD07A14}" dt="2024-04-04T06:18:46.463" v="738" actId="26606"/>
          <ac:spMkLst>
            <pc:docMk/>
            <pc:sldMk cId="3920130695" sldId="262"/>
            <ac:spMk id="30" creationId="{367909BF-1DF7-4ACE-8F58-6CF719BB27E5}"/>
          </ac:spMkLst>
        </pc:spChg>
        <pc:spChg chg="add del">
          <ac:chgData name="Nikki Botha" userId="d6bd490cd88c69b5" providerId="LiveId" clId="{842905BD-0058-4603-B92E-ABA28FD07A14}" dt="2024-04-04T06:18:46.463" v="738" actId="26606"/>
          <ac:spMkLst>
            <pc:docMk/>
            <pc:sldMk cId="3920130695" sldId="262"/>
            <ac:spMk id="32" creationId="{89E8BEDB-0BBC-4F21-9CFB-8530D664C343}"/>
          </ac:spMkLst>
        </pc:spChg>
        <pc:spChg chg="add del">
          <ac:chgData name="Nikki Botha" userId="d6bd490cd88c69b5" providerId="LiveId" clId="{842905BD-0058-4603-B92E-ABA28FD07A14}" dt="2024-04-04T06:18:46.463" v="738" actId="26606"/>
          <ac:spMkLst>
            <pc:docMk/>
            <pc:sldMk cId="3920130695" sldId="262"/>
            <ac:spMk id="42" creationId="{420551B3-B4DA-48EE-988C-4FAEAEB5CE98}"/>
          </ac:spMkLst>
        </pc:spChg>
        <pc:spChg chg="add del">
          <ac:chgData name="Nikki Botha" userId="d6bd490cd88c69b5" providerId="LiveId" clId="{842905BD-0058-4603-B92E-ABA28FD07A14}" dt="2024-04-04T06:18:46.463" v="738" actId="26606"/>
          <ac:spMkLst>
            <pc:docMk/>
            <pc:sldMk cId="3920130695" sldId="262"/>
            <ac:spMk id="44" creationId="{87FD26E4-041F-4EF2-B92D-6034C0F85CCF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46" creationId="{4063B759-00FC-46D1-9898-8E8625268FAF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47" creationId="{904DB13E-F722-4ED6-BB00-556651E95281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48" creationId="{1419E3D9-C5FB-41A9-B6D2-DFB210BB6211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49" creationId="{367909BF-1DF7-4ACE-8F58-6CF719BB27E5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50" creationId="{89E8BEDB-0BBC-4F21-9CFB-8530D664C343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52" creationId="{420551B3-B4DA-48EE-988C-4FAEAEB5CE98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53" creationId="{D5B012D8-7F27-4758-9AC6-C889B154BD73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58" creationId="{904DB13E-F722-4ED6-BB00-556651E95281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60" creationId="{1419E3D9-C5FB-41A9-B6D2-DFB210BB6211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62" creationId="{367909BF-1DF7-4ACE-8F58-6CF719BB27E5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64" creationId="{89E8BEDB-0BBC-4F21-9CFB-8530D664C343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71" creationId="{420551B3-B4DA-48EE-988C-4FAEAEB5CE98}"/>
          </ac:spMkLst>
        </pc:spChg>
        <pc:spChg chg="add del">
          <ac:chgData name="Nikki Botha" userId="d6bd490cd88c69b5" providerId="LiveId" clId="{842905BD-0058-4603-B92E-ABA28FD07A14}" dt="2024-04-04T06:20:42.665" v="741" actId="26606"/>
          <ac:spMkLst>
            <pc:docMk/>
            <pc:sldMk cId="3920130695" sldId="262"/>
            <ac:spMk id="73" creationId="{0B121716-8B64-478F-ABDB-17030AD1B711}"/>
          </ac:spMkLst>
        </pc:spChg>
        <pc:grpChg chg="add del">
          <ac:chgData name="Nikki Botha" userId="d6bd490cd88c69b5" providerId="LiveId" clId="{842905BD-0058-4603-B92E-ABA28FD07A14}" dt="2024-04-04T06:18:46.526" v="739" actId="26606"/>
          <ac:grpSpMkLst>
            <pc:docMk/>
            <pc:sldMk cId="3920130695" sldId="262"/>
            <ac:grpSpMk id="11" creationId="{E26428D7-C6F3-473D-A360-A3F5C3E8728C}"/>
          </ac:grpSpMkLst>
        </pc:grpChg>
        <pc:grpChg chg="add del">
          <ac:chgData name="Nikki Botha" userId="d6bd490cd88c69b5" providerId="LiveId" clId="{842905BD-0058-4603-B92E-ABA28FD07A14}" dt="2024-04-04T06:12:47.853" v="732" actId="26606"/>
          <ac:grpSpMkLst>
            <pc:docMk/>
            <pc:sldMk cId="3920130695" sldId="262"/>
            <ac:grpSpMk id="16" creationId="{E26428D7-C6F3-473D-A360-A3F5C3E8728C}"/>
          </ac:grpSpMkLst>
        </pc:grpChg>
        <pc:grpChg chg="add del">
          <ac:chgData name="Nikki Botha" userId="d6bd490cd88c69b5" providerId="LiveId" clId="{842905BD-0058-4603-B92E-ABA28FD07A14}" dt="2024-04-04T06:18:46.463" v="738" actId="26606"/>
          <ac:grpSpMkLst>
            <pc:docMk/>
            <pc:sldMk cId="3920130695" sldId="262"/>
            <ac:grpSpMk id="37" creationId="{E26428D7-C6F3-473D-A360-A3F5C3E8728C}"/>
          </ac:grpSpMkLst>
        </pc:grpChg>
        <pc:grpChg chg="add del">
          <ac:chgData name="Nikki Botha" userId="d6bd490cd88c69b5" providerId="LiveId" clId="{842905BD-0058-4603-B92E-ABA28FD07A14}" dt="2024-04-04T06:20:42.665" v="741" actId="26606"/>
          <ac:grpSpMkLst>
            <pc:docMk/>
            <pc:sldMk cId="3920130695" sldId="262"/>
            <ac:grpSpMk id="51" creationId="{E26428D7-C6F3-473D-A360-A3F5C3E8728C}"/>
          </ac:grpSpMkLst>
        </pc:grpChg>
        <pc:grpChg chg="add del">
          <ac:chgData name="Nikki Botha" userId="d6bd490cd88c69b5" providerId="LiveId" clId="{842905BD-0058-4603-B92E-ABA28FD07A14}" dt="2024-04-04T06:20:42.665" v="741" actId="26606"/>
          <ac:grpSpMkLst>
            <pc:docMk/>
            <pc:sldMk cId="3920130695" sldId="262"/>
            <ac:grpSpMk id="66" creationId="{E26428D7-C6F3-473D-A360-A3F5C3E8728C}"/>
          </ac:grpSpMkLst>
        </pc:grpChg>
        <pc:picChg chg="add del">
          <ac:chgData name="Nikki Botha" userId="d6bd490cd88c69b5" providerId="LiveId" clId="{842905BD-0058-4603-B92E-ABA28FD07A14}" dt="2024-04-04T06:12:47.853" v="732" actId="26606"/>
          <ac:picMkLst>
            <pc:docMk/>
            <pc:sldMk cId="3920130695" sldId="262"/>
            <ac:picMk id="4" creationId="{AC6C55E6-54ED-B310-6C89-60AF91D9E535}"/>
          </ac:picMkLst>
        </pc:picChg>
        <pc:picChg chg="add mod">
          <ac:chgData name="Nikki Botha" userId="d6bd490cd88c69b5" providerId="LiveId" clId="{842905BD-0058-4603-B92E-ABA28FD07A14}" dt="2024-04-04T06:20:50.861" v="742" actId="14100"/>
          <ac:picMkLst>
            <pc:docMk/>
            <pc:sldMk cId="3920130695" sldId="262"/>
            <ac:picMk id="20" creationId="{05374AC9-D41B-DED7-D60A-7CB3A2EF8D08}"/>
          </ac:picMkLst>
        </pc:picChg>
        <pc:cxnChg chg="add del">
          <ac:chgData name="Nikki Botha" userId="d6bd490cd88c69b5" providerId="LiveId" clId="{842905BD-0058-4603-B92E-ABA28FD07A14}" dt="2024-04-04T06:12:47.853" v="732" actId="26606"/>
          <ac:cxnSpMkLst>
            <pc:docMk/>
            <pc:sldMk cId="3920130695" sldId="262"/>
            <ac:cxnSpMk id="31" creationId="{F8DD37B8-B6EA-49DC-90EF-F4E3594540AE}"/>
          </ac:cxnSpMkLst>
        </pc:cxnChg>
        <pc:cxnChg chg="add del">
          <ac:chgData name="Nikki Botha" userId="d6bd490cd88c69b5" providerId="LiveId" clId="{842905BD-0058-4603-B92E-ABA28FD07A14}" dt="2024-04-04T06:12:47.853" v="732" actId="26606"/>
          <ac:cxnSpMkLst>
            <pc:docMk/>
            <pc:sldMk cId="3920130695" sldId="262"/>
            <ac:cxnSpMk id="33" creationId="{500F7FF8-41E5-4585-AFDC-54EA8B275752}"/>
          </ac:cxnSpMkLst>
        </pc:cxnChg>
        <pc:cxnChg chg="add del">
          <ac:chgData name="Nikki Botha" userId="d6bd490cd88c69b5" providerId="LiveId" clId="{842905BD-0058-4603-B92E-ABA28FD07A14}" dt="2024-04-04T06:12:47.853" v="732" actId="26606"/>
          <ac:cxnSpMkLst>
            <pc:docMk/>
            <pc:sldMk cId="3920130695" sldId="262"/>
            <ac:cxnSpMk id="35" creationId="{BAE2A71D-F8BA-4E4F-88A8-1F5FD5DF13DD}"/>
          </ac:cxnSpMkLst>
        </pc:cxnChg>
      </pc:sldChg>
      <pc:sldChg chg="addSp delSp modSp new mod setBg delDesignElem chgLayout">
        <pc:chgData name="Nikki Botha" userId="d6bd490cd88c69b5" providerId="LiveId" clId="{842905BD-0058-4603-B92E-ABA28FD07A14}" dt="2024-04-04T06:10:24.325" v="730" actId="20577"/>
        <pc:sldMkLst>
          <pc:docMk/>
          <pc:sldMk cId="1358216373" sldId="263"/>
        </pc:sldMkLst>
        <pc:spChg chg="add mod">
          <ac:chgData name="Nikki Botha" userId="d6bd490cd88c69b5" providerId="LiveId" clId="{842905BD-0058-4603-B92E-ABA28FD07A14}" dt="2024-04-04T06:10:24.325" v="730" actId="20577"/>
          <ac:spMkLst>
            <pc:docMk/>
            <pc:sldMk cId="1358216373" sldId="263"/>
            <ac:spMk id="2" creationId="{54222978-A0E8-864A-6BD5-00247708BB67}"/>
          </ac:spMkLst>
        </pc:spChg>
        <pc:spChg chg="add del">
          <ac:chgData name="Nikki Botha" userId="d6bd490cd88c69b5" providerId="LiveId" clId="{842905BD-0058-4603-B92E-ABA28FD07A14}" dt="2024-04-04T06:01:39.537" v="723" actId="26606"/>
          <ac:spMkLst>
            <pc:docMk/>
            <pc:sldMk cId="1358216373" sldId="263"/>
            <ac:spMk id="7" creationId="{904DB13E-F722-4ED6-BB00-556651E95281}"/>
          </ac:spMkLst>
        </pc:spChg>
        <pc:spChg chg="add del">
          <ac:chgData name="Nikki Botha" userId="d6bd490cd88c69b5" providerId="LiveId" clId="{842905BD-0058-4603-B92E-ABA28FD07A14}" dt="2024-04-04T06:01:39.537" v="723" actId="26606"/>
          <ac:spMkLst>
            <pc:docMk/>
            <pc:sldMk cId="1358216373" sldId="263"/>
            <ac:spMk id="9" creationId="{7B58A187-A4B1-42EB-A4C7-8635BA507BCE}"/>
          </ac:spMkLst>
        </pc:spChg>
        <pc:spChg chg="add del">
          <ac:chgData name="Nikki Botha" userId="d6bd490cd88c69b5" providerId="LiveId" clId="{842905BD-0058-4603-B92E-ABA28FD07A14}" dt="2024-04-04T06:01:39.537" v="723" actId="26606"/>
          <ac:spMkLst>
            <pc:docMk/>
            <pc:sldMk cId="1358216373" sldId="263"/>
            <ac:spMk id="11" creationId="{37F14E7F-3054-458C-ACF9-A8DA1757C65C}"/>
          </ac:spMkLst>
        </pc:spChg>
        <pc:spChg chg="add del">
          <ac:chgData name="Nikki Botha" userId="d6bd490cd88c69b5" providerId="LiveId" clId="{842905BD-0058-4603-B92E-ABA28FD07A14}" dt="2024-04-04T06:01:39.537" v="723" actId="26606"/>
          <ac:spMkLst>
            <pc:docMk/>
            <pc:sldMk cId="1358216373" sldId="263"/>
            <ac:spMk id="13" creationId="{93747C1C-97FC-4D70-A6C8-A01FBCF5A9DC}"/>
          </ac:spMkLst>
        </pc:spChg>
        <pc:spChg chg="add del">
          <ac:chgData name="Nikki Botha" userId="d6bd490cd88c69b5" providerId="LiveId" clId="{842905BD-0058-4603-B92E-ABA28FD07A14}" dt="2024-04-04T06:01:39.537" v="723" actId="26606"/>
          <ac:spMkLst>
            <pc:docMk/>
            <pc:sldMk cId="1358216373" sldId="263"/>
            <ac:spMk id="20" creationId="{609E572D-3AE7-44FA-8D33-CB61DF266B19}"/>
          </ac:spMkLst>
        </pc:spChg>
        <pc:spChg chg="add del">
          <ac:chgData name="Nikki Botha" userId="d6bd490cd88c69b5" providerId="LiveId" clId="{842905BD-0058-4603-B92E-ABA28FD07A14}" dt="2024-04-04T06:01:39.537" v="723" actId="26606"/>
          <ac:spMkLst>
            <pc:docMk/>
            <pc:sldMk cId="1358216373" sldId="263"/>
            <ac:spMk id="22" creationId="{7C4BA24A-9299-4ADA-8C27-360038A8506E}"/>
          </ac:spMkLst>
        </pc:spChg>
        <pc:spChg chg="add del">
          <ac:chgData name="Nikki Botha" userId="d6bd490cd88c69b5" providerId="LiveId" clId="{842905BD-0058-4603-B92E-ABA28FD07A14}" dt="2024-04-04T06:01:39.537" v="723" actId="26606"/>
          <ac:spMkLst>
            <pc:docMk/>
            <pc:sldMk cId="1358216373" sldId="263"/>
            <ac:spMk id="26" creationId="{28F0CA6B-97F1-4A9E-9E13-E35FBA2E4F6F}"/>
          </ac:spMkLst>
        </pc:spChg>
        <pc:spChg chg="add del">
          <ac:chgData name="Nikki Botha" userId="d6bd490cd88c69b5" providerId="LiveId" clId="{842905BD-0058-4603-B92E-ABA28FD07A14}" dt="2024-04-04T06:02:25.190" v="726" actId="700"/>
          <ac:spMkLst>
            <pc:docMk/>
            <pc:sldMk cId="1358216373" sldId="263"/>
            <ac:spMk id="31" creationId="{904DB13E-F722-4ED6-BB00-556651E95281}"/>
          </ac:spMkLst>
        </pc:spChg>
        <pc:spChg chg="add del">
          <ac:chgData name="Nikki Botha" userId="d6bd490cd88c69b5" providerId="LiveId" clId="{842905BD-0058-4603-B92E-ABA28FD07A14}" dt="2024-04-04T06:02:25.190" v="726" actId="700"/>
          <ac:spMkLst>
            <pc:docMk/>
            <pc:sldMk cId="1358216373" sldId="263"/>
            <ac:spMk id="33" creationId="{7B58A187-A4B1-42EB-A4C7-8635BA507BCE}"/>
          </ac:spMkLst>
        </pc:spChg>
        <pc:spChg chg="add del">
          <ac:chgData name="Nikki Botha" userId="d6bd490cd88c69b5" providerId="LiveId" clId="{842905BD-0058-4603-B92E-ABA28FD07A14}" dt="2024-04-04T06:02:25.190" v="726" actId="700"/>
          <ac:spMkLst>
            <pc:docMk/>
            <pc:sldMk cId="1358216373" sldId="263"/>
            <ac:spMk id="35" creationId="{37F14E7F-3054-458C-ACF9-A8DA1757C65C}"/>
          </ac:spMkLst>
        </pc:spChg>
        <pc:spChg chg="add del">
          <ac:chgData name="Nikki Botha" userId="d6bd490cd88c69b5" providerId="LiveId" clId="{842905BD-0058-4603-B92E-ABA28FD07A14}" dt="2024-04-04T06:02:25.190" v="726" actId="700"/>
          <ac:spMkLst>
            <pc:docMk/>
            <pc:sldMk cId="1358216373" sldId="263"/>
            <ac:spMk id="37" creationId="{93747C1C-97FC-4D70-A6C8-A01FBCF5A9DC}"/>
          </ac:spMkLst>
        </pc:spChg>
        <pc:spChg chg="add del">
          <ac:chgData name="Nikki Botha" userId="d6bd490cd88c69b5" providerId="LiveId" clId="{842905BD-0058-4603-B92E-ABA28FD07A14}" dt="2024-04-04T06:02:25.190" v="726" actId="700"/>
          <ac:spMkLst>
            <pc:docMk/>
            <pc:sldMk cId="1358216373" sldId="263"/>
            <ac:spMk id="44" creationId="{B645BD8A-B13F-463A-9101-4FB883F064BD}"/>
          </ac:spMkLst>
        </pc:spChg>
        <pc:spChg chg="add del">
          <ac:chgData name="Nikki Botha" userId="d6bd490cd88c69b5" providerId="LiveId" clId="{842905BD-0058-4603-B92E-ABA28FD07A14}" dt="2024-04-04T06:02:25.190" v="726" actId="700"/>
          <ac:spMkLst>
            <pc:docMk/>
            <pc:sldMk cId="1358216373" sldId="263"/>
            <ac:spMk id="46" creationId="{94003B42-F17E-473C-9366-9369C047115C}"/>
          </ac:spMkLst>
        </pc:spChg>
        <pc:spChg chg="add del">
          <ac:chgData name="Nikki Botha" userId="d6bd490cd88c69b5" providerId="LiveId" clId="{842905BD-0058-4603-B92E-ABA28FD07A14}" dt="2024-04-04T06:02:25.190" v="726" actId="700"/>
          <ac:spMkLst>
            <pc:docMk/>
            <pc:sldMk cId="1358216373" sldId="263"/>
            <ac:spMk id="48" creationId="{149DDF01-2EFB-49D0-864E-0CE29F33A69F}"/>
          </ac:spMkLst>
        </pc:spChg>
        <pc:spChg chg="add del">
          <ac:chgData name="Nikki Botha" userId="d6bd490cd88c69b5" providerId="LiveId" clId="{842905BD-0058-4603-B92E-ABA28FD07A14}" dt="2024-04-04T06:02:25.190" v="726" actId="700"/>
          <ac:spMkLst>
            <pc:docMk/>
            <pc:sldMk cId="1358216373" sldId="263"/>
            <ac:spMk id="50" creationId="{8EEA5BB7-5B71-4B52-AD7F-3BA82A6177F2}"/>
          </ac:spMkLst>
        </pc:spChg>
        <pc:grpChg chg="add del">
          <ac:chgData name="Nikki Botha" userId="d6bd490cd88c69b5" providerId="LiveId" clId="{842905BD-0058-4603-B92E-ABA28FD07A14}" dt="2024-04-04T06:01:39.537" v="723" actId="26606"/>
          <ac:grpSpMkLst>
            <pc:docMk/>
            <pc:sldMk cId="1358216373" sldId="263"/>
            <ac:grpSpMk id="15" creationId="{E26428D7-C6F3-473D-A360-A3F5C3E8728C}"/>
          </ac:grpSpMkLst>
        </pc:grpChg>
        <pc:grpChg chg="add del">
          <ac:chgData name="Nikki Botha" userId="d6bd490cd88c69b5" providerId="LiveId" clId="{842905BD-0058-4603-B92E-ABA28FD07A14}" dt="2024-04-04T06:02:25.190" v="726" actId="700"/>
          <ac:grpSpMkLst>
            <pc:docMk/>
            <pc:sldMk cId="1358216373" sldId="263"/>
            <ac:grpSpMk id="39" creationId="{E26428D7-C6F3-473D-A360-A3F5C3E8728C}"/>
          </ac:grpSpMkLst>
        </pc:grpChg>
        <pc:cxnChg chg="add del">
          <ac:chgData name="Nikki Botha" userId="d6bd490cd88c69b5" providerId="LiveId" clId="{842905BD-0058-4603-B92E-ABA28FD07A14}" dt="2024-04-04T06:01:39.537" v="723" actId="26606"/>
          <ac:cxnSpMkLst>
            <pc:docMk/>
            <pc:sldMk cId="1358216373" sldId="263"/>
            <ac:cxnSpMk id="24" creationId="{09FB0A77-2362-4C21-90AC-70DBC85905BA}"/>
          </ac:cxnSpMkLst>
        </pc:cxnChg>
        <pc:cxnChg chg="add del">
          <ac:chgData name="Nikki Botha" userId="d6bd490cd88c69b5" providerId="LiveId" clId="{842905BD-0058-4603-B92E-ABA28FD07A14}" dt="2024-04-04T06:02:25.190" v="726" actId="700"/>
          <ac:cxnSpMkLst>
            <pc:docMk/>
            <pc:sldMk cId="1358216373" sldId="263"/>
            <ac:cxnSpMk id="52" creationId="{2A1BDD5A-B952-463D-8BF6-F89EC6F21CAA}"/>
          </ac:cxnSpMkLst>
        </pc:cxnChg>
        <pc:cxnChg chg="add del">
          <ac:chgData name="Nikki Botha" userId="d6bd490cd88c69b5" providerId="LiveId" clId="{842905BD-0058-4603-B92E-ABA28FD07A14}" dt="2024-04-04T06:02:25.190" v="726" actId="700"/>
          <ac:cxnSpMkLst>
            <pc:docMk/>
            <pc:sldMk cId="1358216373" sldId="263"/>
            <ac:cxnSpMk id="54" creationId="{A2C2EF86-4721-4AC5-AC3A-5343FE12BA8C}"/>
          </ac:cxnSpMkLst>
        </pc:cxnChg>
        <pc:cxnChg chg="add del">
          <ac:chgData name="Nikki Botha" userId="d6bd490cd88c69b5" providerId="LiveId" clId="{842905BD-0058-4603-B92E-ABA28FD07A14}" dt="2024-04-04T06:02:25.190" v="726" actId="700"/>
          <ac:cxnSpMkLst>
            <pc:docMk/>
            <pc:sldMk cId="1358216373" sldId="263"/>
            <ac:cxnSpMk id="56" creationId="{F42A6C7C-49DA-4D7E-9647-1696C74DF81F}"/>
          </ac:cxnSpMkLst>
        </pc:cxnChg>
      </pc:sldChg>
      <pc:sldChg chg="new del">
        <pc:chgData name="Nikki Botha" userId="d6bd490cd88c69b5" providerId="LiveId" clId="{842905BD-0058-4603-B92E-ABA28FD07A14}" dt="2024-04-04T06:15:19.037" v="734" actId="2696"/>
        <pc:sldMkLst>
          <pc:docMk/>
          <pc:sldMk cId="3952680747" sldId="264"/>
        </pc:sldMkLst>
      </pc:sldChg>
    </pc:docChg>
  </pc:docChgLst>
</pc:chgInfo>
</file>

<file path=ppt/media/image1.jpeg>
</file>

<file path=ppt/media/image10.png>
</file>

<file path=ppt/media/image11.jpeg>
</file>

<file path=ppt/media/image2.jpeg>
</file>

<file path=ppt/media/image3.jpe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4628B7-19E7-4388-BEC6-F18FB6C02BD5}" type="datetimeFigureOut">
              <a:rPr lang="en-NZ" smtClean="0"/>
              <a:t>3/04/2024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9A6CA-2603-4698-8268-0EF8550252A6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6625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9A6CA-2603-4698-8268-0EF8550252A6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84652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9A6CA-2603-4698-8268-0EF8550252A6}" type="slidenum">
              <a:rPr lang="en-NZ" smtClean="0"/>
              <a:t>7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69947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493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268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233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446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24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50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41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760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596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4/3/2024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773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5744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011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7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localhost:5173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61E38C3E-4254-858B-A86D-033B930603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2643" b="1477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CFF10A9-48A8-49DE-BCC0-36CD4D617C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69" y="1267730"/>
            <a:ext cx="9576262" cy="430795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9E6EC7A-73F0-4AA6-8CCE-7492D8F65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68" y="1267730"/>
            <a:ext cx="9576262" cy="4307950"/>
          </a:xfrm>
          <a:prstGeom prst="rect">
            <a:avLst/>
          </a:prstGeom>
          <a:solidFill>
            <a:srgbClr val="3B94B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NZ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E2C52D-F2A4-FB5B-8F28-EEF1B0D21B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en-GB" b="0" i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FitFlash</a:t>
            </a:r>
            <a:r>
              <a:rPr lang="en-GB" b="0" i="0">
                <a:effectLst/>
              </a:rPr>
              <a:t> Women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1CEDB6-03B6-480B-3FE8-084B833837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b="0" i="0">
                <a:solidFill>
                  <a:schemeClr val="tx1"/>
                </a:solidFill>
                <a:effectLst/>
              </a:rPr>
              <a:t>“Empowering Busy Women to Prioritize Health &amp; Fitness"</a:t>
            </a:r>
            <a:endParaRPr lang="en-NZ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561553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5360A-1A33-2408-E66A-B63BA5A33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Z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</a:rPr>
              <a:t>Why Choose FitFlash Women</a:t>
            </a:r>
          </a:p>
        </p:txBody>
      </p:sp>
      <p:pic>
        <p:nvPicPr>
          <p:cNvPr id="6" name="Content Placeholder 5" descr="Pastel checklist and pencil">
            <a:extLst>
              <a:ext uri="{FF2B5EF4-FFF2-40B4-BE49-F238E27FC236}">
                <a16:creationId xmlns:a16="http://schemas.microsoft.com/office/drawing/2014/main" id="{B570AAE9-26CF-A516-FADC-8D2436458E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43" y="2892576"/>
            <a:ext cx="2015420" cy="1856509"/>
          </a:xfrm>
        </p:spPr>
      </p:pic>
      <p:pic>
        <p:nvPicPr>
          <p:cNvPr id="8" name="Picture 7" descr="Hand weights kettlebell and laptop">
            <a:extLst>
              <a:ext uri="{FF2B5EF4-FFF2-40B4-BE49-F238E27FC236}">
                <a16:creationId xmlns:a16="http://schemas.microsoft.com/office/drawing/2014/main" id="{8349B306-C35E-7698-E7B2-57C6F5850D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306" y="2892576"/>
            <a:ext cx="2179880" cy="1856512"/>
          </a:xfrm>
          <a:prstGeom prst="rect">
            <a:avLst/>
          </a:prstGeom>
        </p:spPr>
      </p:pic>
      <p:pic>
        <p:nvPicPr>
          <p:cNvPr id="10" name="Picture 9" descr="Alarm clocks with mouths">
            <a:extLst>
              <a:ext uri="{FF2B5EF4-FFF2-40B4-BE49-F238E27FC236}">
                <a16:creationId xmlns:a16="http://schemas.microsoft.com/office/drawing/2014/main" id="{DDD70229-7BE1-EB79-07F8-7A5E6BA836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892577"/>
            <a:ext cx="2179881" cy="1856512"/>
          </a:xfrm>
          <a:prstGeom prst="rect">
            <a:avLst/>
          </a:prstGeom>
        </p:spPr>
      </p:pic>
      <p:pic>
        <p:nvPicPr>
          <p:cNvPr id="12" name="Picture 11" descr="Group of young people huddling in gym">
            <a:extLst>
              <a:ext uri="{FF2B5EF4-FFF2-40B4-BE49-F238E27FC236}">
                <a16:creationId xmlns:a16="http://schemas.microsoft.com/office/drawing/2014/main" id="{6E5FA3EC-C5C4-D524-6EF6-066C584B2C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2693" y="2892575"/>
            <a:ext cx="2179882" cy="185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822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8CDAA-EF76-D676-9543-8E4AEEF90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Z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</a:rPr>
              <a:t>Key Features</a:t>
            </a:r>
            <a:endParaRPr lang="en-NZ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B01382-47CC-572A-75C2-16832F97A9C4}"/>
              </a:ext>
            </a:extLst>
          </p:cNvPr>
          <p:cNvSpPr txBox="1"/>
          <p:nvPr/>
        </p:nvSpPr>
        <p:spPr>
          <a:xfrm>
            <a:off x="1066800" y="2368212"/>
            <a:ext cx="88422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NZ" sz="54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Authentication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NZ" sz="54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Blog Posts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NZ" sz="54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Workouts and videos</a:t>
            </a:r>
          </a:p>
        </p:txBody>
      </p:sp>
    </p:spTree>
    <p:extLst>
      <p:ext uri="{BB962C8B-B14F-4D97-AF65-F5344CB8AC3E}">
        <p14:creationId xmlns:p14="http://schemas.microsoft.com/office/powerpoint/2010/main" val="3607348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1952C4-A135-D3DD-703F-42CFD8BA51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3611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103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79FB4-BD71-1702-D828-F043F70F3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92" y="246888"/>
            <a:ext cx="10058400" cy="1371600"/>
          </a:xfrm>
        </p:spPr>
        <p:txBody>
          <a:bodyPr/>
          <a:lstStyle/>
          <a:p>
            <a:pPr algn="ctr"/>
            <a:r>
              <a:rPr lang="en-NZ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</a:rPr>
              <a:t>System Design Overview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B87173-E452-29DA-2279-E1FD04D1D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809" y="1498416"/>
            <a:ext cx="8423565" cy="466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715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B1E21E-FD33-5C06-78EB-37DF32EFC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539" y="1951617"/>
            <a:ext cx="4623997" cy="342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EB744C-1B6A-EEB3-86B9-E877292AC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205" y="1951617"/>
            <a:ext cx="4503256" cy="3429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D733B8CB-EF80-64D7-0FD4-4629AB654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Z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</a:rPr>
              <a:t>Design Overview</a:t>
            </a:r>
          </a:p>
        </p:txBody>
      </p:sp>
    </p:spTree>
    <p:extLst>
      <p:ext uri="{BB962C8B-B14F-4D97-AF65-F5344CB8AC3E}">
        <p14:creationId xmlns:p14="http://schemas.microsoft.com/office/powerpoint/2010/main" val="3719062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NZ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NZ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NZ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pple with measuring tape">
            <a:extLst>
              <a:ext uri="{FF2B5EF4-FFF2-40B4-BE49-F238E27FC236}">
                <a16:creationId xmlns:a16="http://schemas.microsoft.com/office/drawing/2014/main" id="{05374AC9-D41B-DED7-D60A-7CB3A2EF8D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772"/>
          <a:stretch/>
        </p:blipFill>
        <p:spPr>
          <a:xfrm>
            <a:off x="0" y="10"/>
            <a:ext cx="12191980" cy="6857981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9F7536-23CA-A388-73A5-D113A6D39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3000"/>
              </a:lnSpc>
            </a:pPr>
            <a:r>
              <a:rPr lang="en-US" sz="6000" cap="all" spc="-100">
                <a:solidFill>
                  <a:schemeClr val="bg1"/>
                </a:solidFill>
                <a:highlight>
                  <a:srgbClr val="C0C0C0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FitFlash App </a:t>
            </a:r>
            <a:endParaRPr lang="en-US" sz="6000" cap="all" spc="-100">
              <a:solidFill>
                <a:schemeClr val="bg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130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222978-A0E8-864A-6BD5-00247708BB67}"/>
              </a:ext>
            </a:extLst>
          </p:cNvPr>
          <p:cNvSpPr txBox="1"/>
          <p:nvPr/>
        </p:nvSpPr>
        <p:spPr>
          <a:xfrm>
            <a:off x="1209040" y="1754659"/>
            <a:ext cx="9860547" cy="3005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800" cap="all" spc="-100" dirty="0">
                <a:solidFill>
                  <a:schemeClr val="bg1"/>
                </a:solidFill>
                <a:highlight>
                  <a:srgbClr val="C0C0C0"/>
                </a:highlight>
                <a:latin typeface="+mj-lt"/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13582163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RegularSeed_2SEEDS">
      <a:dk1>
        <a:srgbClr val="000000"/>
      </a:dk1>
      <a:lt1>
        <a:srgbClr val="FFFFFF"/>
      </a:lt1>
      <a:dk2>
        <a:srgbClr val="23323E"/>
      </a:dk2>
      <a:lt2>
        <a:srgbClr val="E8E3E2"/>
      </a:lt2>
      <a:accent1>
        <a:srgbClr val="3B94B1"/>
      </a:accent1>
      <a:accent2>
        <a:srgbClr val="46B4A1"/>
      </a:accent2>
      <a:accent3>
        <a:srgbClr val="4D74C3"/>
      </a:accent3>
      <a:accent4>
        <a:srgbClr val="B13B58"/>
      </a:accent4>
      <a:accent5>
        <a:srgbClr val="C3604D"/>
      </a:accent5>
      <a:accent6>
        <a:srgbClr val="B1803B"/>
      </a:accent6>
      <a:hlink>
        <a:srgbClr val="BF5F3F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1986</TotalTime>
  <Words>37</Words>
  <Application>Microsoft Office PowerPoint</Application>
  <PresentationFormat>Widescreen</PresentationFormat>
  <Paragraphs>13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Arial</vt:lpstr>
      <vt:lpstr>Garamond</vt:lpstr>
      <vt:lpstr>SavonVTI</vt:lpstr>
      <vt:lpstr>FitFlash Women</vt:lpstr>
      <vt:lpstr>Why Choose FitFlash Women</vt:lpstr>
      <vt:lpstr>Key Features</vt:lpstr>
      <vt:lpstr>PowerPoint Presentation</vt:lpstr>
      <vt:lpstr>System Design Overview</vt:lpstr>
      <vt:lpstr>Design Overview</vt:lpstr>
      <vt:lpstr>FitFlash App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FitFlash Women</dc:title>
  <dc:creator>Nikki Botha</dc:creator>
  <cp:lastModifiedBy>Nikki Botha</cp:lastModifiedBy>
  <cp:revision>1</cp:revision>
  <dcterms:created xsi:type="dcterms:W3CDTF">2024-04-02T21:14:49Z</dcterms:created>
  <dcterms:modified xsi:type="dcterms:W3CDTF">2024-04-04T06:20:53Z</dcterms:modified>
</cp:coreProperties>
</file>

<file path=docProps/thumbnail.jpeg>
</file>